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15"/>
  </p:notesMasterIdLst>
  <p:sldIdLst>
    <p:sldId id="535" r:id="rId2"/>
    <p:sldId id="522" r:id="rId3"/>
    <p:sldId id="559" r:id="rId4"/>
    <p:sldId id="560" r:id="rId5"/>
    <p:sldId id="561" r:id="rId6"/>
    <p:sldId id="562" r:id="rId7"/>
    <p:sldId id="542" r:id="rId8"/>
    <p:sldId id="557" r:id="rId9"/>
    <p:sldId id="540" r:id="rId10"/>
    <p:sldId id="538" r:id="rId11"/>
    <p:sldId id="539" r:id="rId12"/>
    <p:sldId id="548" r:id="rId13"/>
    <p:sldId id="56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86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718" autoAdjust="0"/>
  </p:normalViewPr>
  <p:slideViewPr>
    <p:cSldViewPr>
      <p:cViewPr>
        <p:scale>
          <a:sx n="70" d="100"/>
          <a:sy n="70" d="100"/>
        </p:scale>
        <p:origin x="-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03DB9A-5EA2-4038-8E48-E3FA125EA0B8}" type="datetimeFigureOut">
              <a:rPr lang="en-US"/>
              <a:pPr>
                <a:defRPr/>
              </a:pPr>
              <a:t>08-Apr-20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909E63E-BE95-4217-A04D-128A2E98C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6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267D5-61DD-4C8D-A62D-491FB2B66FC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9E63E-BE95-4217-A04D-128A2E98CF1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9E63E-BE95-4217-A04D-128A2E98CF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8D529-7F99-4A75-A0F4-E96F746B4A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54D35-9658-4F88-B6D3-A5BDA0E1F0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D4F07-9976-405C-82BA-E51AAE9116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46F12-B4CD-42E9-93CA-7BB5AFACBD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6194B-047D-4FC9-A32A-346DC913E6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D1D15-330D-4C6C-B62F-28C21FCEA5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744C1-B0A0-4E85-A437-133E817306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9CF41-A112-44BC-9E61-2D58846413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D767E-3023-4E94-A15C-D050DCE050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A18B8-FEC0-4325-8217-CB9A2D3369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723ECD0-41E5-47A8-A2F4-80411F0BBE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13B8CD2-37D7-4343-9C72-989A2D1E9F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lgerian" pitchFamily="82" charset="0"/>
              </a:rPr>
              <a:t>Hard activities</a:t>
            </a:r>
            <a:endParaRPr lang="en-US" sz="36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534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dirty="0" smtClean="0"/>
              <a:t>Renovation of Schools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dirty="0" smtClean="0"/>
              <a:t>Provision of sports material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dirty="0" smtClean="0"/>
              <a:t>Repair of School Furniture (Staff &amp; Students)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dirty="0" smtClean="0"/>
              <a:t>Provision of New furniture (Staff &amp; Students)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dirty="0" smtClean="0"/>
              <a:t>Provision of Stationary/Teaching Aids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dirty="0" smtClean="0"/>
              <a:t> Provision of Students Bags/Uniform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dirty="0" smtClean="0"/>
              <a:t>Provision of Learning Kits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dirty="0" smtClean="0"/>
              <a:t>Provision of Teaching Kits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dirty="0" smtClean="0"/>
              <a:t>Provision of additional teachers to each school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lgerian" pitchFamily="82" charset="0"/>
              </a:rPr>
              <a:t>Soft Activities</a:t>
            </a:r>
            <a:endParaRPr lang="en-US" sz="36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57200"/>
            <a:ext cx="77724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Mobilization towards Education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School Vision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SDP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PTC Reactivation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School Basic Empowerment in Education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School Management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Class Room Management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Students Participation in Education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Parents/Community/Stakeholders, Religious Leaders involvement in Education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Activity Base Learning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Teachers/ PTC Trainings 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495012">
            <a:off x="1716785" y="2049217"/>
            <a:ext cx="6476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THANKS</a:t>
            </a:r>
            <a:endParaRPr lang="en-US" sz="9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SIR SAEED\AppData\Local\Microsoft\Windows\Temporary Internet Files\Content.IE5\CDX2HVCT\MM90028274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95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 rot="21056558">
            <a:off x="943713" y="5141015"/>
            <a:ext cx="695571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 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6" descr="http://leebankruptcy.com/wp-content/uploads/2012/02/bankruptcy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0"/>
            <a:ext cx="61722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82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AutoShape 25"/>
          <p:cNvSpPr>
            <a:spLocks noChangeArrowheads="1"/>
          </p:cNvSpPr>
          <p:nvPr/>
        </p:nvSpPr>
        <p:spPr bwMode="auto">
          <a:xfrm>
            <a:off x="2286000" y="609600"/>
            <a:ext cx="4673917" cy="80467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Education Improvement Program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Swabi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AutoShape 24"/>
          <p:cNvSpPr>
            <a:spLocks noChangeShapeType="1"/>
          </p:cNvSpPr>
          <p:nvPr/>
        </p:nvSpPr>
        <p:spPr bwMode="auto">
          <a:xfrm>
            <a:off x="1676400" y="1219200"/>
            <a:ext cx="609600" cy="45719"/>
          </a:xfrm>
          <a:prstGeom prst="straightConnector1">
            <a:avLst/>
          </a:prstGeom>
          <a:noFill/>
          <a:ln w="12700">
            <a:solidFill>
              <a:srgbClr val="666666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Oval 23"/>
          <p:cNvSpPr>
            <a:spLocks noChangeArrowheads="1"/>
          </p:cNvSpPr>
          <p:nvPr/>
        </p:nvSpPr>
        <p:spPr bwMode="auto">
          <a:xfrm>
            <a:off x="3810000" y="1524000"/>
            <a:ext cx="1371600" cy="457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Objectives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>
            <a:off x="0" y="2057400"/>
            <a:ext cx="2133600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To ensure Community Active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Participation in Project  Implementation </a:t>
            </a:r>
            <a:endParaRPr lang="en-US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>
            <a:off x="2362200" y="2057400"/>
            <a:ext cx="1652016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To ensure Gender Inclusion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Education for all 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2438400" y="2895600"/>
            <a:ext cx="2133599" cy="3810000"/>
          </a:xfrm>
          <a:prstGeom prst="upArrowCallout">
            <a:avLst>
              <a:gd name="adj1" fmla="val 7320"/>
              <a:gd name="adj2" fmla="val 9016"/>
              <a:gd name="adj3" fmla="val 34621"/>
              <a:gd name="adj4" fmla="val 6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Social Mobilization / Special campaign for female education(PTA/PTC Meetings) 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Involvement of religious leaders( PTAs/PTCs Meetings)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Modern Teaching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Special awareness sessions</a:t>
            </a:r>
            <a:endParaRPr lang="en-US" sz="1100" dirty="0">
              <a:solidFill>
                <a:schemeClr val="bg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4572000" y="2057400"/>
            <a:ext cx="2286000" cy="60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To ensure Capacity Building of Teachers/students/PTAs/PTCs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4724400" y="2514600"/>
            <a:ext cx="2139950" cy="4343400"/>
          </a:xfrm>
          <a:prstGeom prst="upArrowCallout">
            <a:avLst>
              <a:gd name="adj1" fmla="val 8236"/>
              <a:gd name="adj2" fmla="val 9945"/>
              <a:gd name="adj3" fmla="val 33159"/>
              <a:gd name="adj4" fmla="val 6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FontTx/>
              <a:buChar char="•"/>
            </a:pP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 Mobilization</a:t>
            </a:r>
          </a:p>
          <a:p>
            <a:pPr lvl="0">
              <a:buFontTx/>
              <a:buChar char="•"/>
            </a:pP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PTA/PTC Meetings) </a:t>
            </a:r>
          </a:p>
          <a:p>
            <a:pPr lvl="0">
              <a:buFontTx/>
              <a:buChar char="•"/>
            </a:pPr>
            <a:r>
              <a:rPr lang="en-US" sz="105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Ulama</a:t>
            </a: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Conference for education importance(PTA/PTC meetings)  </a:t>
            </a:r>
          </a:p>
          <a:p>
            <a:pPr lvl="0">
              <a:buFontTx/>
              <a:buChar char="•"/>
            </a:pP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Provision of Teaching AIDs</a:t>
            </a:r>
          </a:p>
          <a:p>
            <a:pPr lvl="0">
              <a:buFontTx/>
              <a:buChar char="•"/>
            </a:pP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Coordination and Linkages  between different schools, </a:t>
            </a:r>
            <a:r>
              <a:rPr lang="en-US" sz="105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Edu-Deptt</a:t>
            </a: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Local </a:t>
            </a:r>
            <a:r>
              <a:rPr lang="en-US" sz="105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Govt</a:t>
            </a: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Organization</a:t>
            </a:r>
          </a:p>
          <a:p>
            <a:pPr lvl="0">
              <a:buFontTx/>
              <a:buChar char="•"/>
            </a:pP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Distribution of printed materials for awareness-IEC materials</a:t>
            </a:r>
          </a:p>
          <a:p>
            <a:pPr lvl="0">
              <a:buFontTx/>
              <a:buChar char="•"/>
            </a:pP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 Specialist Selection/Tasks  </a:t>
            </a:r>
          </a:p>
          <a:p>
            <a:pPr lvl="0">
              <a:buFontTx/>
              <a:buChar char="•"/>
            </a:pP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Baseline Survey</a:t>
            </a:r>
          </a:p>
          <a:p>
            <a:pPr lvl="0">
              <a:buFontTx/>
              <a:buChar char="•"/>
            </a:pP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Teachers Trainings </a:t>
            </a:r>
          </a:p>
          <a:p>
            <a:pPr lvl="0">
              <a:buFontTx/>
              <a:buChar char="•"/>
            </a:pP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PTAs/PTCs Trainings </a:t>
            </a:r>
          </a:p>
          <a:p>
            <a:pPr lvl="0">
              <a:buFontTx/>
              <a:buChar char="•"/>
            </a:pP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Demo Teaching </a:t>
            </a: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0" y="2743200"/>
            <a:ext cx="2362200" cy="3962400"/>
          </a:xfrm>
          <a:prstGeom prst="upArrowCallout">
            <a:avLst>
              <a:gd name="adj1" fmla="val 8209"/>
              <a:gd name="adj2" fmla="val 10491"/>
              <a:gd name="adj3" fmla="val 34671"/>
              <a:gd name="adj4" fmla="val 6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Community grand meetings/BBCM</a:t>
            </a:r>
          </a:p>
          <a:p>
            <a:pPr>
              <a:buFontTx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Identification of School Problems through community </a:t>
            </a:r>
          </a:p>
          <a:p>
            <a:pPr lvl="0">
              <a:buFontTx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PTAs/PTCs meetings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Baseline Survey of the Schools </a:t>
            </a:r>
            <a:endParaRPr lang="en-US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Capacity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Building of PTAs/PTCs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100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15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% project Cost share (Material,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Cash, Food, Labor, Accommodation)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100" baseline="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Teachers</a:t>
            </a:r>
            <a:r>
              <a:rPr lang="en-US" sz="11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Trainings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Monitoring and supervision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Oval 14"/>
          <p:cNvSpPr>
            <a:spLocks noChangeArrowheads="1"/>
          </p:cNvSpPr>
          <p:nvPr/>
        </p:nvSpPr>
        <p:spPr bwMode="auto">
          <a:xfrm>
            <a:off x="304800" y="990600"/>
            <a:ext cx="1214438" cy="4032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Goal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3810000" y="2895600"/>
            <a:ext cx="1447800" cy="533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Main Activities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6959917" y="2057400"/>
            <a:ext cx="2184083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To ensure Strengthening of Educational Institutions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7010400" y="2667000"/>
            <a:ext cx="1981200" cy="4191000"/>
          </a:xfrm>
          <a:prstGeom prst="upArrowCallout">
            <a:avLst>
              <a:gd name="adj1" fmla="val 5320"/>
              <a:gd name="adj2" fmla="val 10675"/>
              <a:gd name="adj3" fmla="val 30283"/>
              <a:gd name="adj4" fmla="val 72799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FontTx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Mobilization towards          Education </a:t>
            </a:r>
          </a:p>
          <a:p>
            <a:pPr lvl="0">
              <a:buFontTx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PTA/PTC Meetings </a:t>
            </a:r>
          </a:p>
          <a:p>
            <a:pPr lvl="0">
              <a:buFontTx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Social Survey </a:t>
            </a:r>
          </a:p>
          <a:p>
            <a:pPr>
              <a:buFontTx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Resolution from school</a:t>
            </a:r>
          </a:p>
          <a:p>
            <a:pPr>
              <a:buFontTx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Technical Survey  </a:t>
            </a:r>
          </a:p>
          <a:p>
            <a:pPr lvl="0">
              <a:buFontTx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Feasibility Report </a:t>
            </a:r>
          </a:p>
          <a:p>
            <a:pPr lvl="0">
              <a:buFontTx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Sketches</a:t>
            </a:r>
          </a:p>
          <a:p>
            <a:pPr lvl="0">
              <a:buFontTx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GPS reading pictures </a:t>
            </a:r>
          </a:p>
          <a:p>
            <a:pPr lvl="0">
              <a:buFontTx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Renovation of School</a:t>
            </a:r>
          </a:p>
          <a:p>
            <a:pPr lvl="0">
              <a:buFontTx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Safe drinking water supply</a:t>
            </a:r>
          </a:p>
          <a:p>
            <a:pPr lvl="0">
              <a:buFontTx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Provision of Desk/Benches</a:t>
            </a:r>
          </a:p>
          <a:p>
            <a:pPr lvl="0">
              <a:buFontTx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Provision of bags uniform and other educational materials </a:t>
            </a:r>
          </a:p>
          <a:p>
            <a:pPr lvl="0">
              <a:buFontTx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Provision of Sports Materials</a:t>
            </a:r>
          </a:p>
          <a:p>
            <a:pPr lvl="0">
              <a:buFontTx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Provision of Staff furniture </a:t>
            </a: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rot="3190433">
            <a:off x="1903043" y="1298209"/>
            <a:ext cx="320675" cy="822994"/>
          </a:xfrm>
          <a:prstGeom prst="upArrow">
            <a:avLst>
              <a:gd name="adj1" fmla="val 31815"/>
              <a:gd name="adj2" fmla="val 60846"/>
            </a:avLst>
          </a:prstGeom>
          <a:solidFill>
            <a:srgbClr val="FFFFFF"/>
          </a:solidFill>
          <a:ln w="12700">
            <a:solidFill>
              <a:srgbClr val="8064A2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3200400" y="1524000"/>
            <a:ext cx="320675" cy="482600"/>
          </a:xfrm>
          <a:prstGeom prst="upArrow">
            <a:avLst>
              <a:gd name="adj1" fmla="val 31815"/>
              <a:gd name="adj2" fmla="val 60846"/>
            </a:avLst>
          </a:prstGeom>
          <a:solidFill>
            <a:srgbClr val="FFFFFF"/>
          </a:solidFill>
          <a:ln w="12700">
            <a:solidFill>
              <a:srgbClr val="8064A2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5486400" y="1524000"/>
            <a:ext cx="320675" cy="482600"/>
          </a:xfrm>
          <a:prstGeom prst="upArrow">
            <a:avLst>
              <a:gd name="adj1" fmla="val 31815"/>
              <a:gd name="adj2" fmla="val 60846"/>
            </a:avLst>
          </a:prstGeom>
          <a:solidFill>
            <a:srgbClr val="FFFFFF"/>
          </a:solidFill>
          <a:ln w="12700">
            <a:solidFill>
              <a:srgbClr val="4F81BD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 rot="18324061">
            <a:off x="7075432" y="1239727"/>
            <a:ext cx="320675" cy="885974"/>
          </a:xfrm>
          <a:prstGeom prst="upArrow">
            <a:avLst>
              <a:gd name="adj1" fmla="val 31815"/>
              <a:gd name="adj2" fmla="val 60846"/>
            </a:avLst>
          </a:prstGeom>
          <a:solidFill>
            <a:srgbClr val="FFFFFF"/>
          </a:solidFill>
          <a:ln w="12700">
            <a:solidFill>
              <a:srgbClr val="8064A2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Education\pic 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" y="304800"/>
            <a:ext cx="8703860" cy="1600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lgerian" pitchFamily="82" charset="0"/>
              </a:rPr>
              <a:t>Previous </a:t>
            </a:r>
            <a:r>
              <a:rPr lang="en-US" sz="3200" b="1" dirty="0" smtClean="0">
                <a:latin typeface="Algerian" pitchFamily="82" charset="0"/>
              </a:rPr>
              <a:t>experience-repair and renovation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Previous experience Soft Activities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3074" name="Picture 2" descr="F:\Education\pic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610600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838200"/>
            <a:ext cx="8610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8703860" cy="1600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lgerian" pitchFamily="82" charset="0"/>
              </a:rPr>
              <a:t>Previous </a:t>
            </a:r>
            <a:r>
              <a:rPr lang="en-US" sz="3200" b="1" dirty="0" smtClean="0">
                <a:latin typeface="Algerian" pitchFamily="82" charset="0"/>
              </a:rPr>
              <a:t>experience-Soft </a:t>
            </a:r>
            <a:r>
              <a:rPr lang="en-US" sz="3200" b="1" dirty="0">
                <a:latin typeface="Algerian" pitchFamily="82" charset="0"/>
              </a:rPr>
              <a:t>Activities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lgerian" pitchFamily="82" charset="0"/>
              </a:rPr>
              <a:t>Educational Environment in Schools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2050" name="Picture 2" descr="F:\Education\pic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763000" cy="56911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6603" y="1066800"/>
            <a:ext cx="8610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lgerian" pitchFamily="82" charset="0"/>
              </a:rPr>
              <a:t>Previous experience Soft Activities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8703860" cy="1905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lgerian" pitchFamily="82" charset="0"/>
              </a:rPr>
              <a:t>Education improvement in schools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Algerian" pitchFamily="82" charset="0"/>
              </a:rPr>
              <a:t>Swings/Installation of Sports materials</a:t>
            </a:r>
            <a:endParaRPr lang="en-US" sz="2800" b="1" dirty="0">
              <a:latin typeface="Algerian" pitchFamily="82" charset="0"/>
            </a:endParaRPr>
          </a:p>
        </p:txBody>
      </p:sp>
      <p:pic>
        <p:nvPicPr>
          <p:cNvPr id="4098" name="Picture 2" descr="F:\Education\pic 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1"/>
            <a:ext cx="8001001" cy="5334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43636" y="1138452"/>
            <a:ext cx="8610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8915400" cy="19766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lgerian" pitchFamily="82" charset="0"/>
              </a:rPr>
              <a:t>Swings/Installation of Sports materials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lgerian" pitchFamily="82" charset="0"/>
              </a:rPr>
              <a:t>Education Improvement Program </a:t>
            </a:r>
            <a:r>
              <a:rPr lang="en-US" sz="3200" b="1" dirty="0" err="1" smtClean="0">
                <a:solidFill>
                  <a:schemeClr val="tx1"/>
                </a:solidFill>
                <a:latin typeface="Algerian" pitchFamily="82" charset="0"/>
              </a:rPr>
              <a:t>Swabi</a:t>
            </a:r>
            <a:endParaRPr lang="en-US" sz="32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Project Duration: 2.5 years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Commencement Date: November, 2012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Ending Date: April, 2015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err="1" smtClean="0"/>
              <a:t>Tehsil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Razzar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Union Councils: </a:t>
            </a:r>
            <a:r>
              <a:rPr lang="en-US" sz="2800" b="1" dirty="0" err="1" smtClean="0"/>
              <a:t>Sard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Cheena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Yaqoobi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Total Schools: 13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71022"/>
              </p:ext>
            </p:extLst>
          </p:nvPr>
        </p:nvGraphicFramePr>
        <p:xfrm>
          <a:off x="762000" y="3657600"/>
          <a:ext cx="75438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975"/>
                <a:gridCol w="2074545"/>
                <a:gridCol w="1508760"/>
                <a:gridCol w="1508760"/>
                <a:gridCol w="1508760"/>
              </a:tblGrid>
              <a:tr h="10401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S/No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U/C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 Schools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Female Schools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Schools </a:t>
                      </a:r>
                      <a:endParaRPr lang="en-US" dirty="0"/>
                    </a:p>
                  </a:txBody>
                  <a:tcPr/>
                </a:tc>
              </a:tr>
              <a:tr h="6438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Sard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Cheena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07</a:t>
                      </a:r>
                      <a:endParaRPr lang="en-US" sz="2000" dirty="0"/>
                    </a:p>
                  </a:txBody>
                  <a:tcPr/>
                </a:tc>
              </a:tr>
              <a:tr h="6438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Yaqoobi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06</a:t>
                      </a:r>
                      <a:endParaRPr lang="en-US" sz="2000" dirty="0"/>
                    </a:p>
                  </a:txBody>
                  <a:tcPr/>
                </a:tc>
              </a:tr>
              <a:tr h="6438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 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533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lgerian" pitchFamily="82" charset="0"/>
              </a:rPr>
              <a:t>List of Schools</a:t>
            </a:r>
            <a:endParaRPr lang="en-US" sz="60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172666"/>
              </p:ext>
            </p:extLst>
          </p:nvPr>
        </p:nvGraphicFramePr>
        <p:xfrm>
          <a:off x="381000" y="838207"/>
          <a:ext cx="8382000" cy="5599793"/>
        </p:xfrm>
        <a:graphic>
          <a:graphicData uri="http://schemas.openxmlformats.org/drawingml/2006/table">
            <a:tbl>
              <a:tblPr/>
              <a:tblGrid>
                <a:gridCol w="838200"/>
                <a:gridCol w="3581400"/>
                <a:gridCol w="1923535"/>
                <a:gridCol w="2038865"/>
              </a:tblGrid>
              <a:tr h="381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S/No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Name school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latin typeface="Calibri"/>
                          <a:ea typeface="Times New Roman"/>
                          <a:cs typeface="Times New Roman"/>
                        </a:rPr>
                        <a:t>U/C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latin typeface="Calibri"/>
                          <a:ea typeface="Times New Roman"/>
                          <a:cs typeface="Times New Roman"/>
                        </a:rPr>
                        <a:t>Tehsil</a:t>
                      </a: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GGPS No-2 </a:t>
                      </a: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Sard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Cheena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Sard Cheena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Razzar 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GGPS </a:t>
                      </a: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Sard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Cheena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 No 1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Sard Cheena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Razzar 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GPS NO 1 </a:t>
                      </a: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Rohani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Sard Cheena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Razzar 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GPS No-1 </a:t>
                      </a: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Bazargay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Sard Cheena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Razzar 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GPS </a:t>
                      </a:r>
                      <a:r>
                        <a:rPr lang="en-US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No-2 </a:t>
                      </a: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Sard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Cheena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Sard Cheena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Razzar 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GPS Sard Cheena No 1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Sard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Cheena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Razzar 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GPS Sher Abad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Sard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Cheena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Razzar 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GGPS Akhtar abad yaqoobi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Yaqoobi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Razzar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GGPS No 1 Yaqoobi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Yaqoobi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Razzar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GPS Maskeen Abad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Yaqoobi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Razzar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GPS NO 2 BAKYANA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Yaqoobi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Razzar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GPS No 1 Yaqoobi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Yaqoobi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Razzar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GPS </a:t>
                      </a:r>
                      <a:r>
                        <a:rPr lang="en-US" sz="20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Shadad</a:t>
                      </a:r>
                      <a:r>
                        <a:rPr lang="en-US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Kalay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Yaqoobi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Razzar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3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lgerian" pitchFamily="82" charset="0"/>
              </a:rPr>
              <a:t>Education Improvement Program </a:t>
            </a:r>
            <a:r>
              <a:rPr lang="en-US" sz="3200" b="1" dirty="0" err="1" smtClean="0">
                <a:solidFill>
                  <a:schemeClr val="tx1"/>
                </a:solidFill>
                <a:latin typeface="Algerian" pitchFamily="82" charset="0"/>
              </a:rPr>
              <a:t>Swabi</a:t>
            </a:r>
            <a:endParaRPr lang="en-US" sz="32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098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Two types of Activities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Hard Activities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Soft Activities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5908</TotalTime>
  <Words>500</Words>
  <Application>Microsoft Office PowerPoint</Application>
  <PresentationFormat>On-screen Show (4:3)</PresentationFormat>
  <Paragraphs>170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PowerPoint Presentation</vt:lpstr>
      <vt:lpstr>PowerPoint Presentation</vt:lpstr>
      <vt:lpstr>.</vt:lpstr>
      <vt:lpstr>Previous experience Soft Activities</vt:lpstr>
      <vt:lpstr>Educational Environment in Schools</vt:lpstr>
      <vt:lpstr>Swings/Installation of Sports materials</vt:lpstr>
      <vt:lpstr>Education Improvement Program Swabi</vt:lpstr>
      <vt:lpstr>List of Schools</vt:lpstr>
      <vt:lpstr>Education Improvement Program Swabi</vt:lpstr>
      <vt:lpstr>Hard activities</vt:lpstr>
      <vt:lpstr>Soft Activities</vt:lpstr>
      <vt:lpstr>PowerPoint Presentation</vt:lpstr>
      <vt:lpstr>PowerPoint Presentation</vt:lpstr>
    </vt:vector>
  </TitlesOfParts>
  <Company>SDF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Salik Development Foundation</dc:title>
  <dc:creator>JEHAN ZEB KHAN</dc:creator>
  <cp:lastModifiedBy>Liaquat Ali</cp:lastModifiedBy>
  <cp:revision>1003</cp:revision>
  <dcterms:created xsi:type="dcterms:W3CDTF">2006-10-06T06:02:16Z</dcterms:created>
  <dcterms:modified xsi:type="dcterms:W3CDTF">2020-04-08T16:22:40Z</dcterms:modified>
</cp:coreProperties>
</file>